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95"/>
    <p:restoredTop sz="85098"/>
  </p:normalViewPr>
  <p:slideViewPr>
    <p:cSldViewPr snapToGrid="0" snapToObjects="1">
      <p:cViewPr varScale="1">
        <p:scale>
          <a:sx n="96" d="100"/>
          <a:sy n="96" d="100"/>
        </p:scale>
        <p:origin x="14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2CEFFE-8B42-1548-89D8-7DBEA209AC0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BB0B8CC7-164F-D34A-8BD4-5C887D4B5BDA}">
      <dgm:prSet phldrT="[文本]" custT="1"/>
      <dgm:spPr/>
      <dgm:t>
        <a:bodyPr/>
        <a:lstStyle/>
        <a:p>
          <a:r>
            <a:rPr lang="en-US" altLang="zh-CN" sz="1600" dirty="0"/>
            <a:t>Send request</a:t>
          </a:r>
          <a:endParaRPr lang="zh-CN" altLang="en-US" sz="1600" dirty="0"/>
        </a:p>
      </dgm:t>
    </dgm:pt>
    <dgm:pt modelId="{E923B2A8-D22E-8145-86F9-B67495F5DA11}" type="par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2ECFFAAE-5A8A-4349-A97A-22A3B0EDE8A5}" type="sib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C90F610A-4B02-004C-95D8-B98E12EE1813}">
      <dgm:prSet phldrT="[文本]" custT="1"/>
      <dgm:spPr/>
      <dgm:t>
        <a:bodyPr/>
        <a:lstStyle/>
        <a:p>
          <a:r>
            <a:rPr lang="en-US" altLang="zh-CN" sz="1600" dirty="0"/>
            <a:t>Use Beautiful Soup to decode</a:t>
          </a:r>
          <a:endParaRPr lang="zh-CN" altLang="en-US" sz="1600" dirty="0"/>
        </a:p>
      </dgm:t>
    </dgm:pt>
    <dgm:pt modelId="{BD6208F4-DE07-594C-9AA9-FFD04662ADA7}" type="par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2A8345A3-BB53-0C4F-8A2E-56A13095363C}" type="sib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E0339F67-3248-E941-BD45-F043B7048B2E}">
      <dgm:prSet phldrT="[文本]" custT="1"/>
      <dgm:spPr/>
      <dgm:t>
        <a:bodyPr/>
        <a:lstStyle/>
        <a:p>
          <a:r>
            <a:rPr lang="en-US" altLang="zh-CN" sz="1600" dirty="0"/>
            <a:t>Convert to Pandas Data frame</a:t>
          </a:r>
          <a:endParaRPr lang="zh-CN" altLang="en-US" sz="1600" dirty="0"/>
        </a:p>
      </dgm:t>
    </dgm:pt>
    <dgm:pt modelId="{BDD58DF5-72C2-7848-8D2F-92E07AEE82B6}" type="par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101AF69A-446B-6D49-AE6F-B18DCEF33A97}" type="sib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8CDC26C9-E3E4-634D-A216-F05CCB01B83F}" type="pres">
      <dgm:prSet presAssocID="{2A2CEFFE-8B42-1548-89D8-7DBEA209AC03}" presName="Name0" presStyleCnt="0">
        <dgm:presLayoutVars>
          <dgm:dir/>
          <dgm:resizeHandles val="exact"/>
        </dgm:presLayoutVars>
      </dgm:prSet>
      <dgm:spPr/>
    </dgm:pt>
    <dgm:pt modelId="{99C6BB99-D1EC-FD4B-AC04-0A78D9FF0061}" type="pres">
      <dgm:prSet presAssocID="{BB0B8CC7-164F-D34A-8BD4-5C887D4B5BDA}" presName="node" presStyleLbl="node1" presStyleIdx="0" presStyleCnt="3">
        <dgm:presLayoutVars>
          <dgm:bulletEnabled val="1"/>
        </dgm:presLayoutVars>
      </dgm:prSet>
      <dgm:spPr/>
    </dgm:pt>
    <dgm:pt modelId="{28BE8C48-1C55-AB4D-AABD-AF33F1722C82}" type="pres">
      <dgm:prSet presAssocID="{2ECFFAAE-5A8A-4349-A97A-22A3B0EDE8A5}" presName="sibTrans" presStyleLbl="sibTrans2D1" presStyleIdx="0" presStyleCnt="2"/>
      <dgm:spPr/>
    </dgm:pt>
    <dgm:pt modelId="{D0EC0F28-31A5-574B-A1F7-3E9620232DBA}" type="pres">
      <dgm:prSet presAssocID="{2ECFFAAE-5A8A-4349-A97A-22A3B0EDE8A5}" presName="connectorText" presStyleLbl="sibTrans2D1" presStyleIdx="0" presStyleCnt="2"/>
      <dgm:spPr/>
    </dgm:pt>
    <dgm:pt modelId="{D1839851-3170-084F-9531-84FC76D914C0}" type="pres">
      <dgm:prSet presAssocID="{C90F610A-4B02-004C-95D8-B98E12EE1813}" presName="node" presStyleLbl="node1" presStyleIdx="1" presStyleCnt="3">
        <dgm:presLayoutVars>
          <dgm:bulletEnabled val="1"/>
        </dgm:presLayoutVars>
      </dgm:prSet>
      <dgm:spPr/>
    </dgm:pt>
    <dgm:pt modelId="{193C7A0A-AF1E-4549-9DDD-2AFEAB665398}" type="pres">
      <dgm:prSet presAssocID="{2A8345A3-BB53-0C4F-8A2E-56A13095363C}" presName="sibTrans" presStyleLbl="sibTrans2D1" presStyleIdx="1" presStyleCnt="2"/>
      <dgm:spPr/>
    </dgm:pt>
    <dgm:pt modelId="{C43B8B84-C9F3-7549-A4CA-DE05B510929D}" type="pres">
      <dgm:prSet presAssocID="{2A8345A3-BB53-0C4F-8A2E-56A13095363C}" presName="connectorText" presStyleLbl="sibTrans2D1" presStyleIdx="1" presStyleCnt="2"/>
      <dgm:spPr/>
    </dgm:pt>
    <dgm:pt modelId="{E58C6CB2-41F6-324A-842C-0560B8A07531}" type="pres">
      <dgm:prSet presAssocID="{E0339F67-3248-E941-BD45-F043B7048B2E}" presName="node" presStyleLbl="node1" presStyleIdx="2" presStyleCnt="3">
        <dgm:presLayoutVars>
          <dgm:bulletEnabled val="1"/>
        </dgm:presLayoutVars>
      </dgm:prSet>
      <dgm:spPr/>
    </dgm:pt>
  </dgm:ptLst>
  <dgm:cxnLst>
    <dgm:cxn modelId="{1AD2E614-1111-7A43-AD1B-0928966CD5E7}" srcId="{2A2CEFFE-8B42-1548-89D8-7DBEA209AC03}" destId="{C90F610A-4B02-004C-95D8-B98E12EE1813}" srcOrd="1" destOrd="0" parTransId="{BD6208F4-DE07-594C-9AA9-FFD04662ADA7}" sibTransId="{2A8345A3-BB53-0C4F-8A2E-56A13095363C}"/>
    <dgm:cxn modelId="{FDD04C17-351F-934B-A91A-61DB61AAB6C7}" type="presOf" srcId="{2ECFFAAE-5A8A-4349-A97A-22A3B0EDE8A5}" destId="{D0EC0F28-31A5-574B-A1F7-3E9620232DBA}" srcOrd="1" destOrd="0" presId="urn:microsoft.com/office/officeart/2005/8/layout/process1"/>
    <dgm:cxn modelId="{92750A25-6040-A54A-A844-BBD71746EB10}" srcId="{2A2CEFFE-8B42-1548-89D8-7DBEA209AC03}" destId="{BB0B8CC7-164F-D34A-8BD4-5C887D4B5BDA}" srcOrd="0" destOrd="0" parTransId="{E923B2A8-D22E-8145-86F9-B67495F5DA11}" sibTransId="{2ECFFAAE-5A8A-4349-A97A-22A3B0EDE8A5}"/>
    <dgm:cxn modelId="{51E47349-B8C7-584A-AA85-B2C6899A0BF2}" type="presOf" srcId="{2A2CEFFE-8B42-1548-89D8-7DBEA209AC03}" destId="{8CDC26C9-E3E4-634D-A216-F05CCB01B83F}" srcOrd="0" destOrd="0" presId="urn:microsoft.com/office/officeart/2005/8/layout/process1"/>
    <dgm:cxn modelId="{E6511C60-AD32-EF4C-89A7-DCC5D7AF2293}" type="presOf" srcId="{BB0B8CC7-164F-D34A-8BD4-5C887D4B5BDA}" destId="{99C6BB99-D1EC-FD4B-AC04-0A78D9FF0061}" srcOrd="0" destOrd="0" presId="urn:microsoft.com/office/officeart/2005/8/layout/process1"/>
    <dgm:cxn modelId="{87531E64-A4A5-A742-ABA8-C98048EA012E}" type="presOf" srcId="{E0339F67-3248-E941-BD45-F043B7048B2E}" destId="{E58C6CB2-41F6-324A-842C-0560B8A07531}" srcOrd="0" destOrd="0" presId="urn:microsoft.com/office/officeart/2005/8/layout/process1"/>
    <dgm:cxn modelId="{1118F57D-F8C5-FC4E-BB7C-1B0ADC7D6017}" type="presOf" srcId="{2ECFFAAE-5A8A-4349-A97A-22A3B0EDE8A5}" destId="{28BE8C48-1C55-AB4D-AABD-AF33F1722C82}" srcOrd="0" destOrd="0" presId="urn:microsoft.com/office/officeart/2005/8/layout/process1"/>
    <dgm:cxn modelId="{9156A8C1-DF52-C34A-97E8-6DDA2986A5DF}" type="presOf" srcId="{2A8345A3-BB53-0C4F-8A2E-56A13095363C}" destId="{C43B8B84-C9F3-7549-A4CA-DE05B510929D}" srcOrd="1" destOrd="0" presId="urn:microsoft.com/office/officeart/2005/8/layout/process1"/>
    <dgm:cxn modelId="{D890E4C3-236F-2148-A72D-B23C878F8005}" type="presOf" srcId="{C90F610A-4B02-004C-95D8-B98E12EE1813}" destId="{D1839851-3170-084F-9531-84FC76D914C0}" srcOrd="0" destOrd="0" presId="urn:microsoft.com/office/officeart/2005/8/layout/process1"/>
    <dgm:cxn modelId="{4FBFD7C5-CDAE-5F45-998D-EF283924DD67}" srcId="{2A2CEFFE-8B42-1548-89D8-7DBEA209AC03}" destId="{E0339F67-3248-E941-BD45-F043B7048B2E}" srcOrd="2" destOrd="0" parTransId="{BDD58DF5-72C2-7848-8D2F-92E07AEE82B6}" sibTransId="{101AF69A-446B-6D49-AE6F-B18DCEF33A97}"/>
    <dgm:cxn modelId="{6DFFF8F8-FD07-BB40-A367-6BFA3CDF92CF}" type="presOf" srcId="{2A8345A3-BB53-0C4F-8A2E-56A13095363C}" destId="{193C7A0A-AF1E-4549-9DDD-2AFEAB665398}" srcOrd="0" destOrd="0" presId="urn:microsoft.com/office/officeart/2005/8/layout/process1"/>
    <dgm:cxn modelId="{9B998E80-A315-8F4B-A001-467F5349E482}" type="presParOf" srcId="{8CDC26C9-E3E4-634D-A216-F05CCB01B83F}" destId="{99C6BB99-D1EC-FD4B-AC04-0A78D9FF0061}" srcOrd="0" destOrd="0" presId="urn:microsoft.com/office/officeart/2005/8/layout/process1"/>
    <dgm:cxn modelId="{5E9C010B-7D48-7349-9CD0-E9D4AEC82464}" type="presParOf" srcId="{8CDC26C9-E3E4-634D-A216-F05CCB01B83F}" destId="{28BE8C48-1C55-AB4D-AABD-AF33F1722C82}" srcOrd="1" destOrd="0" presId="urn:microsoft.com/office/officeart/2005/8/layout/process1"/>
    <dgm:cxn modelId="{114620B8-0FCC-3B41-BFF0-28CF69F13343}" type="presParOf" srcId="{28BE8C48-1C55-AB4D-AABD-AF33F1722C82}" destId="{D0EC0F28-31A5-574B-A1F7-3E9620232DBA}" srcOrd="0" destOrd="0" presId="urn:microsoft.com/office/officeart/2005/8/layout/process1"/>
    <dgm:cxn modelId="{87AF60DD-CFF9-AE43-8FAD-D160117093BB}" type="presParOf" srcId="{8CDC26C9-E3E4-634D-A216-F05CCB01B83F}" destId="{D1839851-3170-084F-9531-84FC76D914C0}" srcOrd="2" destOrd="0" presId="urn:microsoft.com/office/officeart/2005/8/layout/process1"/>
    <dgm:cxn modelId="{1EAC092B-DA49-F043-854B-95B6BABF9198}" type="presParOf" srcId="{8CDC26C9-E3E4-634D-A216-F05CCB01B83F}" destId="{193C7A0A-AF1E-4549-9DDD-2AFEAB665398}" srcOrd="3" destOrd="0" presId="urn:microsoft.com/office/officeart/2005/8/layout/process1"/>
    <dgm:cxn modelId="{5F78BC78-78F0-C040-8395-6963EFB140B2}" type="presParOf" srcId="{193C7A0A-AF1E-4549-9DDD-2AFEAB665398}" destId="{C43B8B84-C9F3-7549-A4CA-DE05B510929D}" srcOrd="0" destOrd="0" presId="urn:microsoft.com/office/officeart/2005/8/layout/process1"/>
    <dgm:cxn modelId="{CB0E5139-A700-214B-8CB8-3BD99132E23B}" type="presParOf" srcId="{8CDC26C9-E3E4-634D-A216-F05CCB01B83F}" destId="{E58C6CB2-41F6-324A-842C-0560B8A0753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A2CEFFE-8B42-1548-89D8-7DBEA209AC0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90F610A-4B02-004C-95D8-B98E12EE1813}">
      <dgm:prSet phldrT="[文本]" custT="1"/>
      <dgm:spPr/>
      <dgm:t>
        <a:bodyPr/>
        <a:lstStyle/>
        <a:p>
          <a:r>
            <a:rPr lang="en-US" altLang="zh-CN" sz="1600" dirty="0"/>
            <a:t>Transform to JSON</a:t>
          </a:r>
          <a:endParaRPr lang="zh-CN" altLang="en-US" sz="1600" dirty="0"/>
        </a:p>
      </dgm:t>
    </dgm:pt>
    <dgm:pt modelId="{BD6208F4-DE07-594C-9AA9-FFD04662ADA7}" type="par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2A8345A3-BB53-0C4F-8A2E-56A13095363C}" type="sib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E0339F67-3248-E941-BD45-F043B7048B2E}">
      <dgm:prSet phldrT="[文本]" custT="1"/>
      <dgm:spPr/>
      <dgm:t>
        <a:bodyPr/>
        <a:lstStyle/>
        <a:p>
          <a:r>
            <a:rPr lang="en-US" altLang="zh-CN" sz="1600" dirty="0"/>
            <a:t>Convert to Pandas Data frame</a:t>
          </a:r>
          <a:endParaRPr lang="zh-CN" altLang="en-US" sz="1600" dirty="0"/>
        </a:p>
      </dgm:t>
    </dgm:pt>
    <dgm:pt modelId="{101AF69A-446B-6D49-AE6F-B18DCEF33A97}" type="sib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BDD58DF5-72C2-7848-8D2F-92E07AEE82B6}" type="par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BB0B8CC7-164F-D34A-8BD4-5C887D4B5BDA}">
      <dgm:prSet phldrT="[文本]" custT="1"/>
      <dgm:spPr/>
      <dgm:t>
        <a:bodyPr/>
        <a:lstStyle/>
        <a:p>
          <a:r>
            <a:rPr lang="en-US" altLang="zh-CN" sz="1600" dirty="0"/>
            <a:t>Use get request</a:t>
          </a:r>
          <a:endParaRPr lang="zh-CN" altLang="en-US" sz="1600" dirty="0"/>
        </a:p>
      </dgm:t>
    </dgm:pt>
    <dgm:pt modelId="{2ECFFAAE-5A8A-4349-A97A-22A3B0EDE8A5}" type="sib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E923B2A8-D22E-8145-86F9-B67495F5DA11}" type="par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8CDC26C9-E3E4-634D-A216-F05CCB01B83F}" type="pres">
      <dgm:prSet presAssocID="{2A2CEFFE-8B42-1548-89D8-7DBEA209AC03}" presName="Name0" presStyleCnt="0">
        <dgm:presLayoutVars>
          <dgm:dir/>
          <dgm:resizeHandles val="exact"/>
        </dgm:presLayoutVars>
      </dgm:prSet>
      <dgm:spPr/>
    </dgm:pt>
    <dgm:pt modelId="{99C6BB99-D1EC-FD4B-AC04-0A78D9FF0061}" type="pres">
      <dgm:prSet presAssocID="{BB0B8CC7-164F-D34A-8BD4-5C887D4B5BDA}" presName="node" presStyleLbl="node1" presStyleIdx="0" presStyleCnt="3">
        <dgm:presLayoutVars>
          <dgm:bulletEnabled val="1"/>
        </dgm:presLayoutVars>
      </dgm:prSet>
      <dgm:spPr/>
    </dgm:pt>
    <dgm:pt modelId="{28BE8C48-1C55-AB4D-AABD-AF33F1722C82}" type="pres">
      <dgm:prSet presAssocID="{2ECFFAAE-5A8A-4349-A97A-22A3B0EDE8A5}" presName="sibTrans" presStyleLbl="sibTrans2D1" presStyleIdx="0" presStyleCnt="2"/>
      <dgm:spPr/>
    </dgm:pt>
    <dgm:pt modelId="{D0EC0F28-31A5-574B-A1F7-3E9620232DBA}" type="pres">
      <dgm:prSet presAssocID="{2ECFFAAE-5A8A-4349-A97A-22A3B0EDE8A5}" presName="connectorText" presStyleLbl="sibTrans2D1" presStyleIdx="0" presStyleCnt="2"/>
      <dgm:spPr/>
    </dgm:pt>
    <dgm:pt modelId="{D1839851-3170-084F-9531-84FC76D914C0}" type="pres">
      <dgm:prSet presAssocID="{C90F610A-4B02-004C-95D8-B98E12EE1813}" presName="node" presStyleLbl="node1" presStyleIdx="1" presStyleCnt="3">
        <dgm:presLayoutVars>
          <dgm:bulletEnabled val="1"/>
        </dgm:presLayoutVars>
      </dgm:prSet>
      <dgm:spPr/>
    </dgm:pt>
    <dgm:pt modelId="{193C7A0A-AF1E-4549-9DDD-2AFEAB665398}" type="pres">
      <dgm:prSet presAssocID="{2A8345A3-BB53-0C4F-8A2E-56A13095363C}" presName="sibTrans" presStyleLbl="sibTrans2D1" presStyleIdx="1" presStyleCnt="2"/>
      <dgm:spPr/>
    </dgm:pt>
    <dgm:pt modelId="{C43B8B84-C9F3-7549-A4CA-DE05B510929D}" type="pres">
      <dgm:prSet presAssocID="{2A8345A3-BB53-0C4F-8A2E-56A13095363C}" presName="connectorText" presStyleLbl="sibTrans2D1" presStyleIdx="1" presStyleCnt="2"/>
      <dgm:spPr/>
    </dgm:pt>
    <dgm:pt modelId="{E58C6CB2-41F6-324A-842C-0560B8A07531}" type="pres">
      <dgm:prSet presAssocID="{E0339F67-3248-E941-BD45-F043B7048B2E}" presName="node" presStyleLbl="node1" presStyleIdx="2" presStyleCnt="3">
        <dgm:presLayoutVars>
          <dgm:bulletEnabled val="1"/>
        </dgm:presLayoutVars>
      </dgm:prSet>
      <dgm:spPr/>
    </dgm:pt>
  </dgm:ptLst>
  <dgm:cxnLst>
    <dgm:cxn modelId="{1AD2E614-1111-7A43-AD1B-0928966CD5E7}" srcId="{2A2CEFFE-8B42-1548-89D8-7DBEA209AC03}" destId="{C90F610A-4B02-004C-95D8-B98E12EE1813}" srcOrd="1" destOrd="0" parTransId="{BD6208F4-DE07-594C-9AA9-FFD04662ADA7}" sibTransId="{2A8345A3-BB53-0C4F-8A2E-56A13095363C}"/>
    <dgm:cxn modelId="{FDD04C17-351F-934B-A91A-61DB61AAB6C7}" type="presOf" srcId="{2ECFFAAE-5A8A-4349-A97A-22A3B0EDE8A5}" destId="{D0EC0F28-31A5-574B-A1F7-3E9620232DBA}" srcOrd="1" destOrd="0" presId="urn:microsoft.com/office/officeart/2005/8/layout/process1"/>
    <dgm:cxn modelId="{92750A25-6040-A54A-A844-BBD71746EB10}" srcId="{2A2CEFFE-8B42-1548-89D8-7DBEA209AC03}" destId="{BB0B8CC7-164F-D34A-8BD4-5C887D4B5BDA}" srcOrd="0" destOrd="0" parTransId="{E923B2A8-D22E-8145-86F9-B67495F5DA11}" sibTransId="{2ECFFAAE-5A8A-4349-A97A-22A3B0EDE8A5}"/>
    <dgm:cxn modelId="{51E47349-B8C7-584A-AA85-B2C6899A0BF2}" type="presOf" srcId="{2A2CEFFE-8B42-1548-89D8-7DBEA209AC03}" destId="{8CDC26C9-E3E4-634D-A216-F05CCB01B83F}" srcOrd="0" destOrd="0" presId="urn:microsoft.com/office/officeart/2005/8/layout/process1"/>
    <dgm:cxn modelId="{E6511C60-AD32-EF4C-89A7-DCC5D7AF2293}" type="presOf" srcId="{BB0B8CC7-164F-D34A-8BD4-5C887D4B5BDA}" destId="{99C6BB99-D1EC-FD4B-AC04-0A78D9FF0061}" srcOrd="0" destOrd="0" presId="urn:microsoft.com/office/officeart/2005/8/layout/process1"/>
    <dgm:cxn modelId="{87531E64-A4A5-A742-ABA8-C98048EA012E}" type="presOf" srcId="{E0339F67-3248-E941-BD45-F043B7048B2E}" destId="{E58C6CB2-41F6-324A-842C-0560B8A07531}" srcOrd="0" destOrd="0" presId="urn:microsoft.com/office/officeart/2005/8/layout/process1"/>
    <dgm:cxn modelId="{1118F57D-F8C5-FC4E-BB7C-1B0ADC7D6017}" type="presOf" srcId="{2ECFFAAE-5A8A-4349-A97A-22A3B0EDE8A5}" destId="{28BE8C48-1C55-AB4D-AABD-AF33F1722C82}" srcOrd="0" destOrd="0" presId="urn:microsoft.com/office/officeart/2005/8/layout/process1"/>
    <dgm:cxn modelId="{9156A8C1-DF52-C34A-97E8-6DDA2986A5DF}" type="presOf" srcId="{2A8345A3-BB53-0C4F-8A2E-56A13095363C}" destId="{C43B8B84-C9F3-7549-A4CA-DE05B510929D}" srcOrd="1" destOrd="0" presId="urn:microsoft.com/office/officeart/2005/8/layout/process1"/>
    <dgm:cxn modelId="{D890E4C3-236F-2148-A72D-B23C878F8005}" type="presOf" srcId="{C90F610A-4B02-004C-95D8-B98E12EE1813}" destId="{D1839851-3170-084F-9531-84FC76D914C0}" srcOrd="0" destOrd="0" presId="urn:microsoft.com/office/officeart/2005/8/layout/process1"/>
    <dgm:cxn modelId="{4FBFD7C5-CDAE-5F45-998D-EF283924DD67}" srcId="{2A2CEFFE-8B42-1548-89D8-7DBEA209AC03}" destId="{E0339F67-3248-E941-BD45-F043B7048B2E}" srcOrd="2" destOrd="0" parTransId="{BDD58DF5-72C2-7848-8D2F-92E07AEE82B6}" sibTransId="{101AF69A-446B-6D49-AE6F-B18DCEF33A97}"/>
    <dgm:cxn modelId="{6DFFF8F8-FD07-BB40-A367-6BFA3CDF92CF}" type="presOf" srcId="{2A8345A3-BB53-0C4F-8A2E-56A13095363C}" destId="{193C7A0A-AF1E-4549-9DDD-2AFEAB665398}" srcOrd="0" destOrd="0" presId="urn:microsoft.com/office/officeart/2005/8/layout/process1"/>
    <dgm:cxn modelId="{9B998E80-A315-8F4B-A001-467F5349E482}" type="presParOf" srcId="{8CDC26C9-E3E4-634D-A216-F05CCB01B83F}" destId="{99C6BB99-D1EC-FD4B-AC04-0A78D9FF0061}" srcOrd="0" destOrd="0" presId="urn:microsoft.com/office/officeart/2005/8/layout/process1"/>
    <dgm:cxn modelId="{5E9C010B-7D48-7349-9CD0-E9D4AEC82464}" type="presParOf" srcId="{8CDC26C9-E3E4-634D-A216-F05CCB01B83F}" destId="{28BE8C48-1C55-AB4D-AABD-AF33F1722C82}" srcOrd="1" destOrd="0" presId="urn:microsoft.com/office/officeart/2005/8/layout/process1"/>
    <dgm:cxn modelId="{114620B8-0FCC-3B41-BFF0-28CF69F13343}" type="presParOf" srcId="{28BE8C48-1C55-AB4D-AABD-AF33F1722C82}" destId="{D0EC0F28-31A5-574B-A1F7-3E9620232DBA}" srcOrd="0" destOrd="0" presId="urn:microsoft.com/office/officeart/2005/8/layout/process1"/>
    <dgm:cxn modelId="{87AF60DD-CFF9-AE43-8FAD-D160117093BB}" type="presParOf" srcId="{8CDC26C9-E3E4-634D-A216-F05CCB01B83F}" destId="{D1839851-3170-084F-9531-84FC76D914C0}" srcOrd="2" destOrd="0" presId="urn:microsoft.com/office/officeart/2005/8/layout/process1"/>
    <dgm:cxn modelId="{1EAC092B-DA49-F043-854B-95B6BABF9198}" type="presParOf" srcId="{8CDC26C9-E3E4-634D-A216-F05CCB01B83F}" destId="{193C7A0A-AF1E-4549-9DDD-2AFEAB665398}" srcOrd="3" destOrd="0" presId="urn:microsoft.com/office/officeart/2005/8/layout/process1"/>
    <dgm:cxn modelId="{5F78BC78-78F0-C040-8395-6963EFB140B2}" type="presParOf" srcId="{193C7A0A-AF1E-4549-9DDD-2AFEAB665398}" destId="{C43B8B84-C9F3-7549-A4CA-DE05B510929D}" srcOrd="0" destOrd="0" presId="urn:microsoft.com/office/officeart/2005/8/layout/process1"/>
    <dgm:cxn modelId="{CB0E5139-A700-214B-8CB8-3BD99132E23B}" type="presParOf" srcId="{8CDC26C9-E3E4-634D-A216-F05CCB01B83F}" destId="{E58C6CB2-41F6-324A-842C-0560B8A0753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2CEFFE-8B42-1548-89D8-7DBEA209AC0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90F610A-4B02-004C-95D8-B98E12EE1813}">
      <dgm:prSet phldrT="[文本]" custT="1"/>
      <dgm:spPr/>
      <dgm:t>
        <a:bodyPr/>
        <a:lstStyle/>
        <a:p>
          <a:r>
            <a:rPr lang="en-US" altLang="zh-CN" sz="1600" dirty="0"/>
            <a:t>Transform to JSON</a:t>
          </a:r>
          <a:endParaRPr lang="zh-CN" altLang="en-US" sz="1600" dirty="0"/>
        </a:p>
      </dgm:t>
    </dgm:pt>
    <dgm:pt modelId="{BD6208F4-DE07-594C-9AA9-FFD04662ADA7}" type="par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2A8345A3-BB53-0C4F-8A2E-56A13095363C}" type="sibTrans" cxnId="{1AD2E614-1111-7A43-AD1B-0928966CD5E7}">
      <dgm:prSet/>
      <dgm:spPr/>
      <dgm:t>
        <a:bodyPr/>
        <a:lstStyle/>
        <a:p>
          <a:endParaRPr lang="zh-CN" altLang="en-US"/>
        </a:p>
      </dgm:t>
    </dgm:pt>
    <dgm:pt modelId="{E0339F67-3248-E941-BD45-F043B7048B2E}">
      <dgm:prSet phldrT="[文本]" custT="1"/>
      <dgm:spPr/>
      <dgm:t>
        <a:bodyPr/>
        <a:lstStyle/>
        <a:p>
          <a:r>
            <a:rPr lang="en-US" altLang="zh-CN" sz="1600" dirty="0"/>
            <a:t>Convert to Pandas Data frame</a:t>
          </a:r>
          <a:endParaRPr lang="zh-CN" altLang="en-US" sz="1600" dirty="0"/>
        </a:p>
      </dgm:t>
    </dgm:pt>
    <dgm:pt modelId="{101AF69A-446B-6D49-AE6F-B18DCEF33A97}" type="sib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BDD58DF5-72C2-7848-8D2F-92E07AEE82B6}" type="parTrans" cxnId="{4FBFD7C5-CDAE-5F45-998D-EF283924DD67}">
      <dgm:prSet/>
      <dgm:spPr/>
      <dgm:t>
        <a:bodyPr/>
        <a:lstStyle/>
        <a:p>
          <a:endParaRPr lang="zh-CN" altLang="en-US"/>
        </a:p>
      </dgm:t>
    </dgm:pt>
    <dgm:pt modelId="{BB0B8CC7-164F-D34A-8BD4-5C887D4B5BDA}">
      <dgm:prSet phldrT="[文本]" custT="1"/>
      <dgm:spPr/>
      <dgm:t>
        <a:bodyPr/>
        <a:lstStyle/>
        <a:p>
          <a:r>
            <a:rPr lang="en-US" altLang="zh-CN" sz="1600" dirty="0"/>
            <a:t>Use get request</a:t>
          </a:r>
          <a:endParaRPr lang="zh-CN" altLang="en-US" sz="1600" dirty="0"/>
        </a:p>
      </dgm:t>
    </dgm:pt>
    <dgm:pt modelId="{2ECFFAAE-5A8A-4349-A97A-22A3B0EDE8A5}" type="sib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E923B2A8-D22E-8145-86F9-B67495F5DA11}" type="parTrans" cxnId="{92750A25-6040-A54A-A844-BBD71746EB10}">
      <dgm:prSet/>
      <dgm:spPr/>
      <dgm:t>
        <a:bodyPr/>
        <a:lstStyle/>
        <a:p>
          <a:endParaRPr lang="zh-CN" altLang="en-US"/>
        </a:p>
      </dgm:t>
    </dgm:pt>
    <dgm:pt modelId="{8CDC26C9-E3E4-634D-A216-F05CCB01B83F}" type="pres">
      <dgm:prSet presAssocID="{2A2CEFFE-8B42-1548-89D8-7DBEA209AC03}" presName="Name0" presStyleCnt="0">
        <dgm:presLayoutVars>
          <dgm:dir/>
          <dgm:resizeHandles val="exact"/>
        </dgm:presLayoutVars>
      </dgm:prSet>
      <dgm:spPr/>
    </dgm:pt>
    <dgm:pt modelId="{99C6BB99-D1EC-FD4B-AC04-0A78D9FF0061}" type="pres">
      <dgm:prSet presAssocID="{BB0B8CC7-164F-D34A-8BD4-5C887D4B5BDA}" presName="node" presStyleLbl="node1" presStyleIdx="0" presStyleCnt="3" custLinFactX="73997" custLinFactY="-45144" custLinFactNeighborX="100000" custLinFactNeighborY="-100000">
        <dgm:presLayoutVars>
          <dgm:bulletEnabled val="1"/>
        </dgm:presLayoutVars>
      </dgm:prSet>
      <dgm:spPr/>
    </dgm:pt>
    <dgm:pt modelId="{28BE8C48-1C55-AB4D-AABD-AF33F1722C82}" type="pres">
      <dgm:prSet presAssocID="{2ECFFAAE-5A8A-4349-A97A-22A3B0EDE8A5}" presName="sibTrans" presStyleLbl="sibTrans2D1" presStyleIdx="0" presStyleCnt="2"/>
      <dgm:spPr/>
    </dgm:pt>
    <dgm:pt modelId="{D0EC0F28-31A5-574B-A1F7-3E9620232DBA}" type="pres">
      <dgm:prSet presAssocID="{2ECFFAAE-5A8A-4349-A97A-22A3B0EDE8A5}" presName="connectorText" presStyleLbl="sibTrans2D1" presStyleIdx="0" presStyleCnt="2"/>
      <dgm:spPr/>
    </dgm:pt>
    <dgm:pt modelId="{D1839851-3170-084F-9531-84FC76D914C0}" type="pres">
      <dgm:prSet presAssocID="{C90F610A-4B02-004C-95D8-B98E12EE1813}" presName="node" presStyleLbl="node1" presStyleIdx="1" presStyleCnt="3" custLinFactNeighborX="-65008" custLinFactNeighborY="5620">
        <dgm:presLayoutVars>
          <dgm:bulletEnabled val="1"/>
        </dgm:presLayoutVars>
      </dgm:prSet>
      <dgm:spPr/>
    </dgm:pt>
    <dgm:pt modelId="{193C7A0A-AF1E-4549-9DDD-2AFEAB665398}" type="pres">
      <dgm:prSet presAssocID="{2A8345A3-BB53-0C4F-8A2E-56A13095363C}" presName="sibTrans" presStyleLbl="sibTrans2D1" presStyleIdx="1" presStyleCnt="2"/>
      <dgm:spPr/>
    </dgm:pt>
    <dgm:pt modelId="{C43B8B84-C9F3-7549-A4CA-DE05B510929D}" type="pres">
      <dgm:prSet presAssocID="{2A8345A3-BB53-0C4F-8A2E-56A13095363C}" presName="connectorText" presStyleLbl="sibTrans2D1" presStyleIdx="1" presStyleCnt="2"/>
      <dgm:spPr/>
    </dgm:pt>
    <dgm:pt modelId="{E58C6CB2-41F6-324A-842C-0560B8A07531}" type="pres">
      <dgm:prSet presAssocID="{E0339F67-3248-E941-BD45-F043B7048B2E}" presName="node" presStyleLbl="node1" presStyleIdx="2" presStyleCnt="3" custLinFactX="-100000" custLinFactY="50984" custLinFactNeighborX="-165008" custLinFactNeighborY="100000">
        <dgm:presLayoutVars>
          <dgm:bulletEnabled val="1"/>
        </dgm:presLayoutVars>
      </dgm:prSet>
      <dgm:spPr/>
    </dgm:pt>
  </dgm:ptLst>
  <dgm:cxnLst>
    <dgm:cxn modelId="{1AD2E614-1111-7A43-AD1B-0928966CD5E7}" srcId="{2A2CEFFE-8B42-1548-89D8-7DBEA209AC03}" destId="{C90F610A-4B02-004C-95D8-B98E12EE1813}" srcOrd="1" destOrd="0" parTransId="{BD6208F4-DE07-594C-9AA9-FFD04662ADA7}" sibTransId="{2A8345A3-BB53-0C4F-8A2E-56A13095363C}"/>
    <dgm:cxn modelId="{FDD04C17-351F-934B-A91A-61DB61AAB6C7}" type="presOf" srcId="{2ECFFAAE-5A8A-4349-A97A-22A3B0EDE8A5}" destId="{D0EC0F28-31A5-574B-A1F7-3E9620232DBA}" srcOrd="1" destOrd="0" presId="urn:microsoft.com/office/officeart/2005/8/layout/process1"/>
    <dgm:cxn modelId="{92750A25-6040-A54A-A844-BBD71746EB10}" srcId="{2A2CEFFE-8B42-1548-89D8-7DBEA209AC03}" destId="{BB0B8CC7-164F-D34A-8BD4-5C887D4B5BDA}" srcOrd="0" destOrd="0" parTransId="{E923B2A8-D22E-8145-86F9-B67495F5DA11}" sibTransId="{2ECFFAAE-5A8A-4349-A97A-22A3B0EDE8A5}"/>
    <dgm:cxn modelId="{51E47349-B8C7-584A-AA85-B2C6899A0BF2}" type="presOf" srcId="{2A2CEFFE-8B42-1548-89D8-7DBEA209AC03}" destId="{8CDC26C9-E3E4-634D-A216-F05CCB01B83F}" srcOrd="0" destOrd="0" presId="urn:microsoft.com/office/officeart/2005/8/layout/process1"/>
    <dgm:cxn modelId="{E6511C60-AD32-EF4C-89A7-DCC5D7AF2293}" type="presOf" srcId="{BB0B8CC7-164F-D34A-8BD4-5C887D4B5BDA}" destId="{99C6BB99-D1EC-FD4B-AC04-0A78D9FF0061}" srcOrd="0" destOrd="0" presId="urn:microsoft.com/office/officeart/2005/8/layout/process1"/>
    <dgm:cxn modelId="{87531E64-A4A5-A742-ABA8-C98048EA012E}" type="presOf" srcId="{E0339F67-3248-E941-BD45-F043B7048B2E}" destId="{E58C6CB2-41F6-324A-842C-0560B8A07531}" srcOrd="0" destOrd="0" presId="urn:microsoft.com/office/officeart/2005/8/layout/process1"/>
    <dgm:cxn modelId="{1118F57D-F8C5-FC4E-BB7C-1B0ADC7D6017}" type="presOf" srcId="{2ECFFAAE-5A8A-4349-A97A-22A3B0EDE8A5}" destId="{28BE8C48-1C55-AB4D-AABD-AF33F1722C82}" srcOrd="0" destOrd="0" presId="urn:microsoft.com/office/officeart/2005/8/layout/process1"/>
    <dgm:cxn modelId="{9156A8C1-DF52-C34A-97E8-6DDA2986A5DF}" type="presOf" srcId="{2A8345A3-BB53-0C4F-8A2E-56A13095363C}" destId="{C43B8B84-C9F3-7549-A4CA-DE05B510929D}" srcOrd="1" destOrd="0" presId="urn:microsoft.com/office/officeart/2005/8/layout/process1"/>
    <dgm:cxn modelId="{D890E4C3-236F-2148-A72D-B23C878F8005}" type="presOf" srcId="{C90F610A-4B02-004C-95D8-B98E12EE1813}" destId="{D1839851-3170-084F-9531-84FC76D914C0}" srcOrd="0" destOrd="0" presId="urn:microsoft.com/office/officeart/2005/8/layout/process1"/>
    <dgm:cxn modelId="{4FBFD7C5-CDAE-5F45-998D-EF283924DD67}" srcId="{2A2CEFFE-8B42-1548-89D8-7DBEA209AC03}" destId="{E0339F67-3248-E941-BD45-F043B7048B2E}" srcOrd="2" destOrd="0" parTransId="{BDD58DF5-72C2-7848-8D2F-92E07AEE82B6}" sibTransId="{101AF69A-446B-6D49-AE6F-B18DCEF33A97}"/>
    <dgm:cxn modelId="{6DFFF8F8-FD07-BB40-A367-6BFA3CDF92CF}" type="presOf" srcId="{2A8345A3-BB53-0C4F-8A2E-56A13095363C}" destId="{193C7A0A-AF1E-4549-9DDD-2AFEAB665398}" srcOrd="0" destOrd="0" presId="urn:microsoft.com/office/officeart/2005/8/layout/process1"/>
    <dgm:cxn modelId="{9B998E80-A315-8F4B-A001-467F5349E482}" type="presParOf" srcId="{8CDC26C9-E3E4-634D-A216-F05CCB01B83F}" destId="{99C6BB99-D1EC-FD4B-AC04-0A78D9FF0061}" srcOrd="0" destOrd="0" presId="urn:microsoft.com/office/officeart/2005/8/layout/process1"/>
    <dgm:cxn modelId="{5E9C010B-7D48-7349-9CD0-E9D4AEC82464}" type="presParOf" srcId="{8CDC26C9-E3E4-634D-A216-F05CCB01B83F}" destId="{28BE8C48-1C55-AB4D-AABD-AF33F1722C82}" srcOrd="1" destOrd="0" presId="urn:microsoft.com/office/officeart/2005/8/layout/process1"/>
    <dgm:cxn modelId="{114620B8-0FCC-3B41-BFF0-28CF69F13343}" type="presParOf" srcId="{28BE8C48-1C55-AB4D-AABD-AF33F1722C82}" destId="{D0EC0F28-31A5-574B-A1F7-3E9620232DBA}" srcOrd="0" destOrd="0" presId="urn:microsoft.com/office/officeart/2005/8/layout/process1"/>
    <dgm:cxn modelId="{87AF60DD-CFF9-AE43-8FAD-D160117093BB}" type="presParOf" srcId="{8CDC26C9-E3E4-634D-A216-F05CCB01B83F}" destId="{D1839851-3170-084F-9531-84FC76D914C0}" srcOrd="2" destOrd="0" presId="urn:microsoft.com/office/officeart/2005/8/layout/process1"/>
    <dgm:cxn modelId="{1EAC092B-DA49-F043-854B-95B6BABF9198}" type="presParOf" srcId="{8CDC26C9-E3E4-634D-A216-F05CCB01B83F}" destId="{193C7A0A-AF1E-4549-9DDD-2AFEAB665398}" srcOrd="3" destOrd="0" presId="urn:microsoft.com/office/officeart/2005/8/layout/process1"/>
    <dgm:cxn modelId="{5F78BC78-78F0-C040-8395-6963EFB140B2}" type="presParOf" srcId="{193C7A0A-AF1E-4549-9DDD-2AFEAB665398}" destId="{C43B8B84-C9F3-7549-A4CA-DE05B510929D}" srcOrd="0" destOrd="0" presId="urn:microsoft.com/office/officeart/2005/8/layout/process1"/>
    <dgm:cxn modelId="{CB0E5139-A700-214B-8CB8-3BD99132E23B}" type="presParOf" srcId="{8CDC26C9-E3E4-634D-A216-F05CCB01B83F}" destId="{E58C6CB2-41F6-324A-842C-0560B8A0753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6BB99-D1EC-FD4B-AC04-0A78D9FF0061}">
      <dsp:nvSpPr>
        <dsp:cNvPr id="0" name=""/>
        <dsp:cNvSpPr/>
      </dsp:nvSpPr>
      <dsp:spPr>
        <a:xfrm>
          <a:off x="4119" y="86543"/>
          <a:ext cx="1231214" cy="10850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Send request</a:t>
          </a:r>
          <a:endParaRPr lang="zh-CN" altLang="en-US" sz="1600" kern="1200" dirty="0"/>
        </a:p>
      </dsp:txBody>
      <dsp:txXfrm>
        <a:off x="35898" y="118322"/>
        <a:ext cx="1167656" cy="1021449"/>
      </dsp:txXfrm>
    </dsp:sp>
    <dsp:sp modelId="{28BE8C48-1C55-AB4D-AABD-AF33F1722C82}">
      <dsp:nvSpPr>
        <dsp:cNvPr id="0" name=""/>
        <dsp:cNvSpPr/>
      </dsp:nvSpPr>
      <dsp:spPr>
        <a:xfrm>
          <a:off x="1358454" y="476376"/>
          <a:ext cx="261017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1358454" y="537444"/>
        <a:ext cx="182712" cy="183205"/>
      </dsp:txXfrm>
    </dsp:sp>
    <dsp:sp modelId="{D1839851-3170-084F-9531-84FC76D914C0}">
      <dsp:nvSpPr>
        <dsp:cNvPr id="0" name=""/>
        <dsp:cNvSpPr/>
      </dsp:nvSpPr>
      <dsp:spPr>
        <a:xfrm>
          <a:off x="1727818" y="86543"/>
          <a:ext cx="1231214" cy="10850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Use Beautiful Soup to decode</a:t>
          </a:r>
          <a:endParaRPr lang="zh-CN" altLang="en-US" sz="1600" kern="1200" dirty="0"/>
        </a:p>
      </dsp:txBody>
      <dsp:txXfrm>
        <a:off x="1759597" y="118322"/>
        <a:ext cx="1167656" cy="1021449"/>
      </dsp:txXfrm>
    </dsp:sp>
    <dsp:sp modelId="{193C7A0A-AF1E-4549-9DDD-2AFEAB665398}">
      <dsp:nvSpPr>
        <dsp:cNvPr id="0" name=""/>
        <dsp:cNvSpPr/>
      </dsp:nvSpPr>
      <dsp:spPr>
        <a:xfrm>
          <a:off x="3082154" y="476376"/>
          <a:ext cx="261017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3082154" y="537444"/>
        <a:ext cx="182712" cy="183205"/>
      </dsp:txXfrm>
    </dsp:sp>
    <dsp:sp modelId="{E58C6CB2-41F6-324A-842C-0560B8A07531}">
      <dsp:nvSpPr>
        <dsp:cNvPr id="0" name=""/>
        <dsp:cNvSpPr/>
      </dsp:nvSpPr>
      <dsp:spPr>
        <a:xfrm>
          <a:off x="3451518" y="86543"/>
          <a:ext cx="1231214" cy="10850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Convert to Pandas Data frame</a:t>
          </a:r>
          <a:endParaRPr lang="zh-CN" altLang="en-US" sz="1600" kern="1200" dirty="0"/>
        </a:p>
      </dsp:txBody>
      <dsp:txXfrm>
        <a:off x="3483297" y="118322"/>
        <a:ext cx="1167656" cy="10214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6BB99-D1EC-FD4B-AC04-0A78D9FF0061}">
      <dsp:nvSpPr>
        <dsp:cNvPr id="0" name=""/>
        <dsp:cNvSpPr/>
      </dsp:nvSpPr>
      <dsp:spPr>
        <a:xfrm>
          <a:off x="4119" y="207740"/>
          <a:ext cx="1231214" cy="8426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Use get request</a:t>
          </a:r>
          <a:endParaRPr lang="zh-CN" altLang="en-US" sz="1600" kern="1200" dirty="0"/>
        </a:p>
      </dsp:txBody>
      <dsp:txXfrm>
        <a:off x="28798" y="232419"/>
        <a:ext cx="1181856" cy="793254"/>
      </dsp:txXfrm>
    </dsp:sp>
    <dsp:sp modelId="{28BE8C48-1C55-AB4D-AABD-AF33F1722C82}">
      <dsp:nvSpPr>
        <dsp:cNvPr id="0" name=""/>
        <dsp:cNvSpPr/>
      </dsp:nvSpPr>
      <dsp:spPr>
        <a:xfrm>
          <a:off x="1358454" y="476376"/>
          <a:ext cx="261017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1358454" y="537444"/>
        <a:ext cx="182712" cy="183205"/>
      </dsp:txXfrm>
    </dsp:sp>
    <dsp:sp modelId="{D1839851-3170-084F-9531-84FC76D914C0}">
      <dsp:nvSpPr>
        <dsp:cNvPr id="0" name=""/>
        <dsp:cNvSpPr/>
      </dsp:nvSpPr>
      <dsp:spPr>
        <a:xfrm>
          <a:off x="1727818" y="207740"/>
          <a:ext cx="1231214" cy="8426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Transform to JSON</a:t>
          </a:r>
          <a:endParaRPr lang="zh-CN" altLang="en-US" sz="1600" kern="1200" dirty="0"/>
        </a:p>
      </dsp:txBody>
      <dsp:txXfrm>
        <a:off x="1752497" y="232419"/>
        <a:ext cx="1181856" cy="793254"/>
      </dsp:txXfrm>
    </dsp:sp>
    <dsp:sp modelId="{193C7A0A-AF1E-4549-9DDD-2AFEAB665398}">
      <dsp:nvSpPr>
        <dsp:cNvPr id="0" name=""/>
        <dsp:cNvSpPr/>
      </dsp:nvSpPr>
      <dsp:spPr>
        <a:xfrm>
          <a:off x="3082154" y="476376"/>
          <a:ext cx="261017" cy="305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3082154" y="537444"/>
        <a:ext cx="182712" cy="183205"/>
      </dsp:txXfrm>
    </dsp:sp>
    <dsp:sp modelId="{E58C6CB2-41F6-324A-842C-0560B8A07531}">
      <dsp:nvSpPr>
        <dsp:cNvPr id="0" name=""/>
        <dsp:cNvSpPr/>
      </dsp:nvSpPr>
      <dsp:spPr>
        <a:xfrm>
          <a:off x="3451518" y="207740"/>
          <a:ext cx="1231214" cy="8426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Convert to Pandas Data frame</a:t>
          </a:r>
          <a:endParaRPr lang="zh-CN" altLang="en-US" sz="1600" kern="1200" dirty="0"/>
        </a:p>
      </dsp:txBody>
      <dsp:txXfrm>
        <a:off x="3476197" y="232419"/>
        <a:ext cx="1181856" cy="7932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6BB99-D1EC-FD4B-AC04-0A78D9FF0061}">
      <dsp:nvSpPr>
        <dsp:cNvPr id="0" name=""/>
        <dsp:cNvSpPr/>
      </dsp:nvSpPr>
      <dsp:spPr>
        <a:xfrm>
          <a:off x="1498069" y="429101"/>
          <a:ext cx="1310285" cy="859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Use get request</a:t>
          </a:r>
          <a:endParaRPr lang="zh-CN" altLang="en-US" sz="1600" kern="1200" dirty="0"/>
        </a:p>
      </dsp:txBody>
      <dsp:txXfrm>
        <a:off x="1523254" y="454286"/>
        <a:ext cx="1259915" cy="809504"/>
      </dsp:txXfrm>
    </dsp:sp>
    <dsp:sp modelId="{28BE8C48-1C55-AB4D-AABD-AF33F1722C82}">
      <dsp:nvSpPr>
        <dsp:cNvPr id="0" name=""/>
        <dsp:cNvSpPr/>
      </dsp:nvSpPr>
      <dsp:spPr>
        <a:xfrm rot="5400007">
          <a:off x="2037536" y="1351301"/>
          <a:ext cx="231348" cy="3249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 rot="10800000">
        <a:off x="2072238" y="1381589"/>
        <a:ext cx="161944" cy="194970"/>
      </dsp:txXfrm>
    </dsp:sp>
    <dsp:sp modelId="{D1839851-3170-084F-9531-84FC76D914C0}">
      <dsp:nvSpPr>
        <dsp:cNvPr id="0" name=""/>
        <dsp:cNvSpPr/>
      </dsp:nvSpPr>
      <dsp:spPr>
        <a:xfrm>
          <a:off x="1498067" y="1725483"/>
          <a:ext cx="1310285" cy="859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Transform to JSON</a:t>
          </a:r>
          <a:endParaRPr lang="zh-CN" altLang="en-US" sz="1600" kern="1200" dirty="0"/>
        </a:p>
      </dsp:txBody>
      <dsp:txXfrm>
        <a:off x="1523252" y="1750668"/>
        <a:ext cx="1259915" cy="809504"/>
      </dsp:txXfrm>
    </dsp:sp>
    <dsp:sp modelId="{193C7A0A-AF1E-4549-9DDD-2AFEAB665398}">
      <dsp:nvSpPr>
        <dsp:cNvPr id="0" name=""/>
        <dsp:cNvSpPr/>
      </dsp:nvSpPr>
      <dsp:spPr>
        <a:xfrm rot="5400000">
          <a:off x="2049840" y="2623770"/>
          <a:ext cx="206738" cy="3249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2080851" y="2657750"/>
        <a:ext cx="144717" cy="194970"/>
      </dsp:txXfrm>
    </dsp:sp>
    <dsp:sp modelId="{E58C6CB2-41F6-324A-842C-0560B8A07531}">
      <dsp:nvSpPr>
        <dsp:cNvPr id="0" name=""/>
        <dsp:cNvSpPr/>
      </dsp:nvSpPr>
      <dsp:spPr>
        <a:xfrm>
          <a:off x="1498067" y="2975431"/>
          <a:ext cx="1310285" cy="859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Convert to Pandas Data frame</a:t>
          </a:r>
          <a:endParaRPr lang="zh-CN" altLang="en-US" sz="1600" kern="1200" dirty="0"/>
        </a:p>
      </dsp:txBody>
      <dsp:txXfrm>
        <a:off x="1523252" y="3000616"/>
        <a:ext cx="1259915" cy="809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47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Austing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Dong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2023.10.22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294410"/>
            <a:ext cx="10326708" cy="513280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via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via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interactive map with Folium &amp;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</a:t>
            </a:r>
            <a:endParaRPr lang="en-US" sz="1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result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7" y="1306286"/>
            <a:ext cx="10530113" cy="5120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factors influence landing process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relations between variables and their contribution to the influence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best conditions that will cause a successful landing</a:t>
            </a:r>
          </a:p>
          <a:p>
            <a:pPr lvl="1"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Make get request from SpaceX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Perform Web Scraping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5644CA6D-2494-C687-672E-25E15EA9AE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1355376"/>
              </p:ext>
            </p:extLst>
          </p:nvPr>
        </p:nvGraphicFramePr>
        <p:xfrm>
          <a:off x="1634435" y="4166926"/>
          <a:ext cx="4686852" cy="12580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41FFB468-F65C-82A2-3A9F-40A1320AB4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1730855"/>
              </p:ext>
            </p:extLst>
          </p:nvPr>
        </p:nvGraphicFramePr>
        <p:xfrm>
          <a:off x="1634435" y="2288599"/>
          <a:ext cx="4686852" cy="12580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78610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URL: 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146A4111-B72B-C2D6-0337-9048E073F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7334760"/>
              </p:ext>
            </p:extLst>
          </p:nvPr>
        </p:nvGraphicFramePr>
        <p:xfrm>
          <a:off x="770011" y="1311965"/>
          <a:ext cx="4987852" cy="42141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</TotalTime>
  <Words>1373</Words>
  <Application>Microsoft Macintosh PowerPoint</Application>
  <PresentationFormat>宽屏</PresentationFormat>
  <Paragraphs>264</Paragraphs>
  <Slides>47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Austing Dong</cp:lastModifiedBy>
  <cp:revision>205</cp:revision>
  <dcterms:created xsi:type="dcterms:W3CDTF">2021-04-29T18:58:34Z</dcterms:created>
  <dcterms:modified xsi:type="dcterms:W3CDTF">2023-10-23T10:46:25Z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